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87" r:id="rId6"/>
    <p:sldMasterId id="2147483689" r:id="rId7"/>
  </p:sldMasterIdLst>
  <p:notesMasterIdLst>
    <p:notesMasterId r:id="rId10"/>
  </p:notesMasterIdLst>
  <p:handoutMasterIdLst>
    <p:handoutMasterId r:id="rId11"/>
  </p:handoutMasterIdLst>
  <p:sldIdLst>
    <p:sldId id="280" r:id="rId8"/>
    <p:sldId id="281" r:id="rId9"/>
  </p:sldIdLst>
  <p:sldSz cx="9144000" cy="5143500" type="screen16x9"/>
  <p:notesSz cx="7010400" cy="9223375"/>
  <p:defaultTextStyle>
    <a:defPPr>
      <a:defRPr lang="en-US"/>
    </a:defPPr>
    <a:lvl1pPr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08141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816282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224423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632564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040705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448846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2856988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265129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5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900"/>
    <a:srgbClr val="0685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9559EBC-0B40-4F59-9B01-FC61C36C1515}" v="15" dt="2024-02-29T16:26:05.89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524" autoAdjust="0"/>
    <p:restoredTop sz="93408" autoAdjust="0"/>
  </p:normalViewPr>
  <p:slideViewPr>
    <p:cSldViewPr snapToGrid="0" snapToObjects="1">
      <p:cViewPr varScale="1">
        <p:scale>
          <a:sx n="140" d="100"/>
          <a:sy n="140" d="100"/>
        </p:scale>
        <p:origin x="1242" y="132"/>
      </p:cViewPr>
      <p:guideLst>
        <p:guide orient="horz" pos="2160"/>
        <p:guide pos="2880"/>
        <p:guide orient="horz" pos="16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85" d="100"/>
          <a:sy n="85" d="100"/>
        </p:scale>
        <p:origin x="-3108" y="-72"/>
      </p:cViewPr>
      <p:guideLst>
        <p:guide orient="horz" pos="2905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2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handoutMaster" Target="handoutMasters/handoutMaster1.xml"/><Relationship Id="rId5" Type="http://schemas.openxmlformats.org/officeDocument/2006/relationships/customXml" Target="../customXml/item5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2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ragozo, Jose Gregorio" userId="87f65175-c48f-43b8-9d9c-b027855f7759" providerId="ADAL" clId="{B2070363-0A0A-41DB-A1D2-54665778604F}"/>
    <pc:docChg chg="undo custSel modSld">
      <pc:chgData name="Fragozo, Jose Gregorio" userId="87f65175-c48f-43b8-9d9c-b027855f7759" providerId="ADAL" clId="{B2070363-0A0A-41DB-A1D2-54665778604F}" dt="2023-11-29T12:30:09.429" v="571" actId="1076"/>
      <pc:docMkLst>
        <pc:docMk/>
      </pc:docMkLst>
      <pc:sldChg chg="addSp modSp mod">
        <pc:chgData name="Fragozo, Jose Gregorio" userId="87f65175-c48f-43b8-9d9c-b027855f7759" providerId="ADAL" clId="{B2070363-0A0A-41DB-A1D2-54665778604F}" dt="2023-11-29T12:30:09.429" v="571" actId="1076"/>
        <pc:sldMkLst>
          <pc:docMk/>
          <pc:sldMk cId="762042272" sldId="280"/>
        </pc:sldMkLst>
        <pc:spChg chg="mod">
          <ac:chgData name="Fragozo, Jose Gregorio" userId="87f65175-c48f-43b8-9d9c-b027855f7759" providerId="ADAL" clId="{B2070363-0A0A-41DB-A1D2-54665778604F}" dt="2023-11-29T11:19:17.501" v="3" actId="20577"/>
          <ac:spMkLst>
            <pc:docMk/>
            <pc:sldMk cId="762042272" sldId="280"/>
            <ac:spMk id="5" creationId="{D6AF3F50-88E7-415D-2061-0A6D4A488737}"/>
          </ac:spMkLst>
        </pc:spChg>
        <pc:spChg chg="add mod">
          <ac:chgData name="Fragozo, Jose Gregorio" userId="87f65175-c48f-43b8-9d9c-b027855f7759" providerId="ADAL" clId="{B2070363-0A0A-41DB-A1D2-54665778604F}" dt="2023-11-29T12:28:35.795" v="209" actId="1076"/>
          <ac:spMkLst>
            <pc:docMk/>
            <pc:sldMk cId="762042272" sldId="280"/>
            <ac:spMk id="9" creationId="{29C3A24D-7CE2-2BBB-6665-E2F651B44512}"/>
          </ac:spMkLst>
        </pc:spChg>
        <pc:spChg chg="add mod">
          <ac:chgData name="Fragozo, Jose Gregorio" userId="87f65175-c48f-43b8-9d9c-b027855f7759" providerId="ADAL" clId="{B2070363-0A0A-41DB-A1D2-54665778604F}" dt="2023-11-29T12:28:57.415" v="255" actId="20577"/>
          <ac:spMkLst>
            <pc:docMk/>
            <pc:sldMk cId="762042272" sldId="280"/>
            <ac:spMk id="10" creationId="{0539AACA-74C3-71F9-1156-F4CC55A839D8}"/>
          </ac:spMkLst>
        </pc:spChg>
        <pc:spChg chg="add mod">
          <ac:chgData name="Fragozo, Jose Gregorio" userId="87f65175-c48f-43b8-9d9c-b027855f7759" providerId="ADAL" clId="{B2070363-0A0A-41DB-A1D2-54665778604F}" dt="2023-11-29T12:29:47.528" v="503" actId="1037"/>
          <ac:spMkLst>
            <pc:docMk/>
            <pc:sldMk cId="762042272" sldId="280"/>
            <ac:spMk id="11" creationId="{2641E8DD-D0DD-32F6-58D1-5D7A18FE099B}"/>
          </ac:spMkLst>
        </pc:spChg>
        <pc:spChg chg="add mod">
          <ac:chgData name="Fragozo, Jose Gregorio" userId="87f65175-c48f-43b8-9d9c-b027855f7759" providerId="ADAL" clId="{B2070363-0A0A-41DB-A1D2-54665778604F}" dt="2023-11-29T12:30:09.429" v="571" actId="1076"/>
          <ac:spMkLst>
            <pc:docMk/>
            <pc:sldMk cId="762042272" sldId="280"/>
            <ac:spMk id="12" creationId="{322FB176-CD99-1F81-5B0E-987FACF6CFBB}"/>
          </ac:spMkLst>
        </pc:spChg>
        <pc:graphicFrameChg chg="mod modGraphic">
          <ac:chgData name="Fragozo, Jose Gregorio" userId="87f65175-c48f-43b8-9d9c-b027855f7759" providerId="ADAL" clId="{B2070363-0A0A-41DB-A1D2-54665778604F}" dt="2023-11-29T11:26:30.771" v="144" actId="20577"/>
          <ac:graphicFrameMkLst>
            <pc:docMk/>
            <pc:sldMk cId="762042272" sldId="280"/>
            <ac:graphicFrameMk id="3" creationId="{8D0C2136-26F7-4E37-7E22-9EED565FE38D}"/>
          </ac:graphicFrameMkLst>
        </pc:graphicFrameChg>
        <pc:picChg chg="add mod">
          <ac:chgData name="Fragozo, Jose Gregorio" userId="87f65175-c48f-43b8-9d9c-b027855f7759" providerId="ADAL" clId="{B2070363-0A0A-41DB-A1D2-54665778604F}" dt="2023-11-29T12:27:54.602" v="178" actId="1076"/>
          <ac:picMkLst>
            <pc:docMk/>
            <pc:sldMk cId="762042272" sldId="280"/>
            <ac:picMk id="2" creationId="{00000000-0008-0000-0000-000002000000}"/>
          </ac:picMkLst>
        </pc:picChg>
        <pc:picChg chg="add mod">
          <ac:chgData name="Fragozo, Jose Gregorio" userId="87f65175-c48f-43b8-9d9c-b027855f7759" providerId="ADAL" clId="{B2070363-0A0A-41DB-A1D2-54665778604F}" dt="2023-11-29T12:29:33" v="368" actId="1076"/>
          <ac:picMkLst>
            <pc:docMk/>
            <pc:sldMk cId="762042272" sldId="280"/>
            <ac:picMk id="6" creationId="{1326A63C-F122-1301-5F3A-0CEB578A1D5D}"/>
          </ac:picMkLst>
        </pc:picChg>
        <pc:picChg chg="add mod">
          <ac:chgData name="Fragozo, Jose Gregorio" userId="87f65175-c48f-43b8-9d9c-b027855f7759" providerId="ADAL" clId="{B2070363-0A0A-41DB-A1D2-54665778604F}" dt="2023-11-29T12:27:53.820" v="177" actId="1076"/>
          <ac:picMkLst>
            <pc:docMk/>
            <pc:sldMk cId="762042272" sldId="280"/>
            <ac:picMk id="7" creationId="{6011B93C-F493-8B61-18E4-0DDCD0CE17E7}"/>
          </ac:picMkLst>
        </pc:picChg>
        <pc:picChg chg="add mod">
          <ac:chgData name="Fragozo, Jose Gregorio" userId="87f65175-c48f-43b8-9d9c-b027855f7759" providerId="ADAL" clId="{B2070363-0A0A-41DB-A1D2-54665778604F}" dt="2023-11-29T12:27:36.996" v="169" actId="1076"/>
          <ac:picMkLst>
            <pc:docMk/>
            <pc:sldMk cId="762042272" sldId="280"/>
            <ac:picMk id="8" creationId="{69C86528-8B83-C244-13B4-D6E93510DC52}"/>
          </ac:picMkLst>
        </pc:picChg>
      </pc:sldChg>
    </pc:docChg>
  </pc:docChgLst>
  <pc:docChgLst>
    <pc:chgData name="Fragozo, Jose Gregorio" userId="87f65175-c48f-43b8-9d9c-b027855f7759" providerId="ADAL" clId="{7B34E7FA-AD81-43B5-97FE-606485F56EBE}"/>
    <pc:docChg chg="custSel modSld">
      <pc:chgData name="Fragozo, Jose Gregorio" userId="87f65175-c48f-43b8-9d9c-b027855f7759" providerId="ADAL" clId="{7B34E7FA-AD81-43B5-97FE-606485F56EBE}" dt="2023-08-14T17:46:47.020" v="181" actId="14100"/>
      <pc:docMkLst>
        <pc:docMk/>
      </pc:docMkLst>
      <pc:sldChg chg="addSp delSp modSp mod">
        <pc:chgData name="Fragozo, Jose Gregorio" userId="87f65175-c48f-43b8-9d9c-b027855f7759" providerId="ADAL" clId="{7B34E7FA-AD81-43B5-97FE-606485F56EBE}" dt="2023-08-14T17:46:47.020" v="181" actId="14100"/>
        <pc:sldMkLst>
          <pc:docMk/>
          <pc:sldMk cId="762042272" sldId="280"/>
        </pc:sldMkLst>
        <pc:spChg chg="mod">
          <ac:chgData name="Fragozo, Jose Gregorio" userId="87f65175-c48f-43b8-9d9c-b027855f7759" providerId="ADAL" clId="{7B34E7FA-AD81-43B5-97FE-606485F56EBE}" dt="2023-08-14T17:42:07.516" v="1" actId="6549"/>
          <ac:spMkLst>
            <pc:docMk/>
            <pc:sldMk cId="762042272" sldId="280"/>
            <ac:spMk id="5" creationId="{D6AF3F50-88E7-415D-2061-0A6D4A488737}"/>
          </ac:spMkLst>
        </pc:spChg>
        <pc:graphicFrameChg chg="modGraphic">
          <ac:chgData name="Fragozo, Jose Gregorio" userId="87f65175-c48f-43b8-9d9c-b027855f7759" providerId="ADAL" clId="{7B34E7FA-AD81-43B5-97FE-606485F56EBE}" dt="2023-08-14T17:45:35.495" v="161" actId="20577"/>
          <ac:graphicFrameMkLst>
            <pc:docMk/>
            <pc:sldMk cId="762042272" sldId="280"/>
            <ac:graphicFrameMk id="2" creationId="{6AF4A54F-907A-AE01-D933-81F3148BC2C3}"/>
          </ac:graphicFrameMkLst>
        </pc:graphicFrameChg>
        <pc:picChg chg="add mod">
          <ac:chgData name="Fragozo, Jose Gregorio" userId="87f65175-c48f-43b8-9d9c-b027855f7759" providerId="ADAL" clId="{7B34E7FA-AD81-43B5-97FE-606485F56EBE}" dt="2023-08-14T17:46:04.406" v="166" actId="1076"/>
          <ac:picMkLst>
            <pc:docMk/>
            <pc:sldMk cId="762042272" sldId="280"/>
            <ac:picMk id="4" creationId="{EA4888F3-F1AB-98CF-BB71-D83936F667C6}"/>
          </ac:picMkLst>
        </pc:picChg>
        <pc:picChg chg="del">
          <ac:chgData name="Fragozo, Jose Gregorio" userId="87f65175-c48f-43b8-9d9c-b027855f7759" providerId="ADAL" clId="{7B34E7FA-AD81-43B5-97FE-606485F56EBE}" dt="2023-08-14T17:42:09.797" v="2" actId="478"/>
          <ac:picMkLst>
            <pc:docMk/>
            <pc:sldMk cId="762042272" sldId="280"/>
            <ac:picMk id="6" creationId="{AFB4CD52-AF10-5096-51B9-959023EAB817}"/>
          </ac:picMkLst>
        </pc:picChg>
        <pc:picChg chg="add mod">
          <ac:chgData name="Fragozo, Jose Gregorio" userId="87f65175-c48f-43b8-9d9c-b027855f7759" providerId="ADAL" clId="{7B34E7FA-AD81-43B5-97FE-606485F56EBE}" dt="2023-08-14T17:46:47.020" v="181" actId="14100"/>
          <ac:picMkLst>
            <pc:docMk/>
            <pc:sldMk cId="762042272" sldId="280"/>
            <ac:picMk id="8" creationId="{8849EE83-7D54-9B54-B03A-53A420E6BA2E}"/>
          </ac:picMkLst>
        </pc:picChg>
      </pc:sldChg>
    </pc:docChg>
  </pc:docChgLst>
  <pc:docChgLst>
    <pc:chgData name="Fragozo, Jose Gregorio" userId="87f65175-c48f-43b8-9d9c-b027855f7759" providerId="ADAL" clId="{C9559EBC-0B40-4F59-9B01-FC61C36C1515}"/>
    <pc:docChg chg="undo custSel addSld modSld">
      <pc:chgData name="Fragozo, Jose Gregorio" userId="87f65175-c48f-43b8-9d9c-b027855f7759" providerId="ADAL" clId="{C9559EBC-0B40-4F59-9B01-FC61C36C1515}" dt="2024-02-29T16:31:51.822" v="119" actId="1076"/>
      <pc:docMkLst>
        <pc:docMk/>
      </pc:docMkLst>
      <pc:sldChg chg="addSp delSp modSp mod">
        <pc:chgData name="Fragozo, Jose Gregorio" userId="87f65175-c48f-43b8-9d9c-b027855f7759" providerId="ADAL" clId="{C9559EBC-0B40-4F59-9B01-FC61C36C1515}" dt="2024-02-29T16:31:51.822" v="119" actId="1076"/>
        <pc:sldMkLst>
          <pc:docMk/>
          <pc:sldMk cId="762042272" sldId="280"/>
        </pc:sldMkLst>
        <pc:spChg chg="mod">
          <ac:chgData name="Fragozo, Jose Gregorio" userId="87f65175-c48f-43b8-9d9c-b027855f7759" providerId="ADAL" clId="{C9559EBC-0B40-4F59-9B01-FC61C36C1515}" dt="2024-02-29T16:17:53.306" v="5" actId="20577"/>
          <ac:spMkLst>
            <pc:docMk/>
            <pc:sldMk cId="762042272" sldId="280"/>
            <ac:spMk id="5" creationId="{D6AF3F50-88E7-415D-2061-0A6D4A488737}"/>
          </ac:spMkLst>
        </pc:spChg>
        <pc:spChg chg="add del">
          <ac:chgData name="Fragozo, Jose Gregorio" userId="87f65175-c48f-43b8-9d9c-b027855f7759" providerId="ADAL" clId="{C9559EBC-0B40-4F59-9B01-FC61C36C1515}" dt="2024-02-29T16:19:04.183" v="25" actId="478"/>
          <ac:spMkLst>
            <pc:docMk/>
            <pc:sldMk cId="762042272" sldId="280"/>
            <ac:spMk id="9" creationId="{29C3A24D-7CE2-2BBB-6665-E2F651B44512}"/>
          </ac:spMkLst>
        </pc:spChg>
        <pc:spChg chg="add del">
          <ac:chgData name="Fragozo, Jose Gregorio" userId="87f65175-c48f-43b8-9d9c-b027855f7759" providerId="ADAL" clId="{C9559EBC-0B40-4F59-9B01-FC61C36C1515}" dt="2024-02-29T16:19:04.183" v="25" actId="478"/>
          <ac:spMkLst>
            <pc:docMk/>
            <pc:sldMk cId="762042272" sldId="280"/>
            <ac:spMk id="10" creationId="{0539AACA-74C3-71F9-1156-F4CC55A839D8}"/>
          </ac:spMkLst>
        </pc:spChg>
        <pc:spChg chg="add del">
          <ac:chgData name="Fragozo, Jose Gregorio" userId="87f65175-c48f-43b8-9d9c-b027855f7759" providerId="ADAL" clId="{C9559EBC-0B40-4F59-9B01-FC61C36C1515}" dt="2024-02-29T16:19:04.183" v="25" actId="478"/>
          <ac:spMkLst>
            <pc:docMk/>
            <pc:sldMk cId="762042272" sldId="280"/>
            <ac:spMk id="11" creationId="{2641E8DD-D0DD-32F6-58D1-5D7A18FE099B}"/>
          </ac:spMkLst>
        </pc:spChg>
        <pc:spChg chg="add del">
          <ac:chgData name="Fragozo, Jose Gregorio" userId="87f65175-c48f-43b8-9d9c-b027855f7759" providerId="ADAL" clId="{C9559EBC-0B40-4F59-9B01-FC61C36C1515}" dt="2024-02-29T16:19:04.183" v="25" actId="478"/>
          <ac:spMkLst>
            <pc:docMk/>
            <pc:sldMk cId="762042272" sldId="280"/>
            <ac:spMk id="12" creationId="{322FB176-CD99-1F81-5B0E-987FACF6CFBB}"/>
          </ac:spMkLst>
        </pc:spChg>
        <pc:graphicFrameChg chg="add del mod modGraphic">
          <ac:chgData name="Fragozo, Jose Gregorio" userId="87f65175-c48f-43b8-9d9c-b027855f7759" providerId="ADAL" clId="{C9559EBC-0B40-4F59-9B01-FC61C36C1515}" dt="2024-02-29T16:21:28.847" v="47" actId="478"/>
          <ac:graphicFrameMkLst>
            <pc:docMk/>
            <pc:sldMk cId="762042272" sldId="280"/>
            <ac:graphicFrameMk id="3" creationId="{8D0C2136-26F7-4E37-7E22-9EED565FE38D}"/>
          </ac:graphicFrameMkLst>
        </pc:graphicFrameChg>
        <pc:graphicFrameChg chg="add mod">
          <ac:chgData name="Fragozo, Jose Gregorio" userId="87f65175-c48f-43b8-9d9c-b027855f7759" providerId="ADAL" clId="{C9559EBC-0B40-4F59-9B01-FC61C36C1515}" dt="2024-02-29T16:18:51.170" v="17" actId="1076"/>
          <ac:graphicFrameMkLst>
            <pc:docMk/>
            <pc:sldMk cId="762042272" sldId="280"/>
            <ac:graphicFrameMk id="4" creationId="{CA33476A-462D-9206-3DEA-66BBCFCD5D47}"/>
          </ac:graphicFrameMkLst>
        </pc:graphicFrameChg>
        <pc:graphicFrameChg chg="add mod modGraphic">
          <ac:chgData name="Fragozo, Jose Gregorio" userId="87f65175-c48f-43b8-9d9c-b027855f7759" providerId="ADAL" clId="{C9559EBC-0B40-4F59-9B01-FC61C36C1515}" dt="2024-02-29T16:31:51.822" v="119" actId="1076"/>
          <ac:graphicFrameMkLst>
            <pc:docMk/>
            <pc:sldMk cId="762042272" sldId="280"/>
            <ac:graphicFrameMk id="16" creationId="{DF163549-ABC2-E882-D651-1B04E3BE1C2D}"/>
          </ac:graphicFrameMkLst>
        </pc:graphicFrameChg>
        <pc:picChg chg="add del">
          <ac:chgData name="Fragozo, Jose Gregorio" userId="87f65175-c48f-43b8-9d9c-b027855f7759" providerId="ADAL" clId="{C9559EBC-0B40-4F59-9B01-FC61C36C1515}" dt="2024-02-29T16:19:04.183" v="25" actId="478"/>
          <ac:picMkLst>
            <pc:docMk/>
            <pc:sldMk cId="762042272" sldId="280"/>
            <ac:picMk id="2" creationId="{00000000-0008-0000-0000-000002000000}"/>
          </ac:picMkLst>
        </pc:picChg>
        <pc:picChg chg="add del">
          <ac:chgData name="Fragozo, Jose Gregorio" userId="87f65175-c48f-43b8-9d9c-b027855f7759" providerId="ADAL" clId="{C9559EBC-0B40-4F59-9B01-FC61C36C1515}" dt="2024-02-29T16:19:04.183" v="25" actId="478"/>
          <ac:picMkLst>
            <pc:docMk/>
            <pc:sldMk cId="762042272" sldId="280"/>
            <ac:picMk id="6" creationId="{1326A63C-F122-1301-5F3A-0CEB578A1D5D}"/>
          </ac:picMkLst>
        </pc:picChg>
        <pc:picChg chg="add del">
          <ac:chgData name="Fragozo, Jose Gregorio" userId="87f65175-c48f-43b8-9d9c-b027855f7759" providerId="ADAL" clId="{C9559EBC-0B40-4F59-9B01-FC61C36C1515}" dt="2024-02-29T16:19:04.183" v="25" actId="478"/>
          <ac:picMkLst>
            <pc:docMk/>
            <pc:sldMk cId="762042272" sldId="280"/>
            <ac:picMk id="7" creationId="{6011B93C-F493-8B61-18E4-0DDCD0CE17E7}"/>
          </ac:picMkLst>
        </pc:picChg>
        <pc:picChg chg="add del">
          <ac:chgData name="Fragozo, Jose Gregorio" userId="87f65175-c48f-43b8-9d9c-b027855f7759" providerId="ADAL" clId="{C9559EBC-0B40-4F59-9B01-FC61C36C1515}" dt="2024-02-29T16:19:04.183" v="25" actId="478"/>
          <ac:picMkLst>
            <pc:docMk/>
            <pc:sldMk cId="762042272" sldId="280"/>
            <ac:picMk id="8" creationId="{69C86528-8B83-C244-13B4-D6E93510DC52}"/>
          </ac:picMkLst>
        </pc:picChg>
        <pc:picChg chg="add mod">
          <ac:chgData name="Fragozo, Jose Gregorio" userId="87f65175-c48f-43b8-9d9c-b027855f7759" providerId="ADAL" clId="{C9559EBC-0B40-4F59-9B01-FC61C36C1515}" dt="2024-02-29T16:18:51.767" v="18"/>
          <ac:picMkLst>
            <pc:docMk/>
            <pc:sldMk cId="762042272" sldId="280"/>
            <ac:picMk id="13" creationId="{00000000-0008-0000-0000-000004000000}"/>
          </ac:picMkLst>
        </pc:picChg>
        <pc:picChg chg="add mod">
          <ac:chgData name="Fragozo, Jose Gregorio" userId="87f65175-c48f-43b8-9d9c-b027855f7759" providerId="ADAL" clId="{C9559EBC-0B40-4F59-9B01-FC61C36C1515}" dt="2024-02-29T16:18:51.767" v="18"/>
          <ac:picMkLst>
            <pc:docMk/>
            <pc:sldMk cId="762042272" sldId="280"/>
            <ac:picMk id="14" creationId="{C6B9AD25-4676-CC2D-35FA-CE683D04A673}"/>
          </ac:picMkLst>
        </pc:picChg>
        <pc:picChg chg="add mod">
          <ac:chgData name="Fragozo, Jose Gregorio" userId="87f65175-c48f-43b8-9d9c-b027855f7759" providerId="ADAL" clId="{C9559EBC-0B40-4F59-9B01-FC61C36C1515}" dt="2024-02-29T16:18:51.767" v="18"/>
          <ac:picMkLst>
            <pc:docMk/>
            <pc:sldMk cId="762042272" sldId="280"/>
            <ac:picMk id="15" creationId="{7FB70548-E296-9279-82A1-72B2C9C516B4}"/>
          </ac:picMkLst>
        </pc:picChg>
      </pc:sldChg>
      <pc:sldChg chg="addSp delSp modSp add mod">
        <pc:chgData name="Fragozo, Jose Gregorio" userId="87f65175-c48f-43b8-9d9c-b027855f7759" providerId="ADAL" clId="{C9559EBC-0B40-4F59-9B01-FC61C36C1515}" dt="2024-02-29T16:29:34.422" v="118" actId="1076"/>
        <pc:sldMkLst>
          <pc:docMk/>
          <pc:sldMk cId="2867152607" sldId="281"/>
        </pc:sldMkLst>
        <pc:spChg chg="mod">
          <ac:chgData name="Fragozo, Jose Gregorio" userId="87f65175-c48f-43b8-9d9c-b027855f7759" providerId="ADAL" clId="{C9559EBC-0B40-4F59-9B01-FC61C36C1515}" dt="2024-02-29T16:26:02.869" v="79" actId="1076"/>
          <ac:spMkLst>
            <pc:docMk/>
            <pc:sldMk cId="2867152607" sldId="281"/>
            <ac:spMk id="9" creationId="{B3B24638-DA50-BF33-F806-B7EB6FB5ADD2}"/>
          </ac:spMkLst>
        </pc:spChg>
        <pc:spChg chg="mod">
          <ac:chgData name="Fragozo, Jose Gregorio" userId="87f65175-c48f-43b8-9d9c-b027855f7759" providerId="ADAL" clId="{C9559EBC-0B40-4F59-9B01-FC61C36C1515}" dt="2024-02-29T16:28:15.273" v="111" actId="14100"/>
          <ac:spMkLst>
            <pc:docMk/>
            <pc:sldMk cId="2867152607" sldId="281"/>
            <ac:spMk id="11" creationId="{A763C090-9E56-D211-2BD9-855209E2FD38}"/>
          </ac:spMkLst>
        </pc:spChg>
        <pc:spChg chg="mod">
          <ac:chgData name="Fragozo, Jose Gregorio" userId="87f65175-c48f-43b8-9d9c-b027855f7759" providerId="ADAL" clId="{C9559EBC-0B40-4F59-9B01-FC61C36C1515}" dt="2024-02-29T16:29:31.741" v="117" actId="1076"/>
          <ac:spMkLst>
            <pc:docMk/>
            <pc:sldMk cId="2867152607" sldId="281"/>
            <ac:spMk id="12" creationId="{1E5C78B2-AAC3-63CE-0042-C027FB8F5CD6}"/>
          </ac:spMkLst>
        </pc:spChg>
        <pc:spChg chg="add mod">
          <ac:chgData name="Fragozo, Jose Gregorio" userId="87f65175-c48f-43b8-9d9c-b027855f7759" providerId="ADAL" clId="{C9559EBC-0B40-4F59-9B01-FC61C36C1515}" dt="2024-02-29T16:26:34.376" v="103" actId="1076"/>
          <ac:spMkLst>
            <pc:docMk/>
            <pc:sldMk cId="2867152607" sldId="281"/>
            <ac:spMk id="13" creationId="{10D0EBCC-D20E-844A-78A8-FB30A88E8401}"/>
          </ac:spMkLst>
        </pc:spChg>
        <pc:graphicFrameChg chg="del">
          <ac:chgData name="Fragozo, Jose Gregorio" userId="87f65175-c48f-43b8-9d9c-b027855f7759" providerId="ADAL" clId="{C9559EBC-0B40-4F59-9B01-FC61C36C1515}" dt="2024-02-29T16:24:56.942" v="71" actId="478"/>
          <ac:graphicFrameMkLst>
            <pc:docMk/>
            <pc:sldMk cId="2867152607" sldId="281"/>
            <ac:graphicFrameMk id="3" creationId="{0EC34697-8F2E-57A1-5D33-B5F6C8088C7A}"/>
          </ac:graphicFrameMkLst>
        </pc:graphicFrameChg>
        <pc:picChg chg="mod">
          <ac:chgData name="Fragozo, Jose Gregorio" userId="87f65175-c48f-43b8-9d9c-b027855f7759" providerId="ADAL" clId="{C9559EBC-0B40-4F59-9B01-FC61C36C1515}" dt="2024-02-29T16:25:58.343" v="78" actId="1076"/>
          <ac:picMkLst>
            <pc:docMk/>
            <pc:sldMk cId="2867152607" sldId="281"/>
            <ac:picMk id="2" creationId="{9C683541-8350-4CF0-0907-9D39966F9EF1}"/>
          </ac:picMkLst>
        </pc:picChg>
        <pc:picChg chg="add mod">
          <ac:chgData name="Fragozo, Jose Gregorio" userId="87f65175-c48f-43b8-9d9c-b027855f7759" providerId="ADAL" clId="{C9559EBC-0B40-4F59-9B01-FC61C36C1515}" dt="2024-02-29T16:29:34.422" v="118" actId="1076"/>
          <ac:picMkLst>
            <pc:docMk/>
            <pc:sldMk cId="2867152607" sldId="281"/>
            <ac:picMk id="4" creationId="{C6B9AD25-4676-CC2D-35FA-CE683D04A673}"/>
          </ac:picMkLst>
        </pc:picChg>
        <pc:picChg chg="del">
          <ac:chgData name="Fragozo, Jose Gregorio" userId="87f65175-c48f-43b8-9d9c-b027855f7759" providerId="ADAL" clId="{C9559EBC-0B40-4F59-9B01-FC61C36C1515}" dt="2024-02-29T16:25:01.414" v="72" actId="478"/>
          <ac:picMkLst>
            <pc:docMk/>
            <pc:sldMk cId="2867152607" sldId="281"/>
            <ac:picMk id="6" creationId="{CB672C0B-6597-8940-BFC7-4BDA87E5C8F1}"/>
          </ac:picMkLst>
        </pc:picChg>
        <pc:picChg chg="del">
          <ac:chgData name="Fragozo, Jose Gregorio" userId="87f65175-c48f-43b8-9d9c-b027855f7759" providerId="ADAL" clId="{C9559EBC-0B40-4F59-9B01-FC61C36C1515}" dt="2024-02-29T16:25:05.533" v="73" actId="478"/>
          <ac:picMkLst>
            <pc:docMk/>
            <pc:sldMk cId="2867152607" sldId="281"/>
            <ac:picMk id="8" creationId="{53FC8909-7FEE-BD0A-ED71-1E27C658222C}"/>
          </ac:picMkLst>
        </pc:picChg>
        <pc:picChg chg="add mod">
          <ac:chgData name="Fragozo, Jose Gregorio" userId="87f65175-c48f-43b8-9d9c-b027855f7759" providerId="ADAL" clId="{C9559EBC-0B40-4F59-9B01-FC61C36C1515}" dt="2024-02-29T16:27:54.185" v="108" actId="1076"/>
          <ac:picMkLst>
            <pc:docMk/>
            <pc:sldMk cId="2867152607" sldId="281"/>
            <ac:picMk id="15" creationId="{0AF38E37-16EC-68C5-B6CA-E45A76232C95}"/>
          </ac:picMkLst>
        </pc:picChg>
        <pc:picChg chg="add mod">
          <ac:chgData name="Fragozo, Jose Gregorio" userId="87f65175-c48f-43b8-9d9c-b027855f7759" providerId="ADAL" clId="{C9559EBC-0B40-4F59-9B01-FC61C36C1515}" dt="2024-02-29T16:29:12.482" v="115" actId="14100"/>
          <ac:picMkLst>
            <pc:docMk/>
            <pc:sldMk cId="2867152607" sldId="281"/>
            <ac:picMk id="17" creationId="{820EE901-6BC8-288E-5010-3020E2755B1E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D8EA62D-32A3-44F6-B2BD-D2D7E1319013}" type="datetimeFigureOut">
              <a:rPr lang="en-US"/>
              <a:pPr>
                <a:defRPr/>
              </a:pPr>
              <a:t>2/29/2024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211E46A9-8153-494F-8898-FCADC8509831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958024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73DFEE3-3161-4F50-BAA8-4F6E49556DF0}" type="datetimeFigureOut">
              <a:rPr lang="en-US"/>
              <a:pPr>
                <a:defRPr/>
              </a:pPr>
              <a:t>2/29/2024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1800" y="692150"/>
            <a:ext cx="6146800" cy="34591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757" tIns="46378" rIns="92757" bIns="46378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381103"/>
            <a:ext cx="5608320" cy="4150519"/>
          </a:xfrm>
          <a:prstGeom prst="rect">
            <a:avLst/>
          </a:prstGeom>
        </p:spPr>
        <p:txBody>
          <a:bodyPr vert="horz" lIns="92757" tIns="46378" rIns="92757" bIns="46378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61AFE2F2-23EB-4A0E-B7DD-FADB32976F5D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13969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408141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816282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1224423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632564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2040705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448846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856988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265129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375" y="1196267"/>
            <a:ext cx="6421066" cy="1948785"/>
          </a:xfrm>
        </p:spPr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507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438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512" y="1597890"/>
            <a:ext cx="7772977" cy="1102028"/>
          </a:xfrm>
        </p:spPr>
        <p:txBody>
          <a:bodyPr>
            <a:normAutofit/>
          </a:bodyPr>
          <a:lstStyle>
            <a:lvl1pPr>
              <a:defRPr sz="2200" b="1" i="0">
                <a:latin typeface="Arial"/>
              </a:defRPr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512" y="2914230"/>
            <a:ext cx="6401955" cy="131529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  <a:latin typeface="Arial"/>
              </a:defRPr>
            </a:lvl1pPr>
            <a:lvl2pPr marL="3663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326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989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4652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831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1978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564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9304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7583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035" y="3305035"/>
            <a:ext cx="7771534" cy="1022187"/>
          </a:xfrm>
        </p:spPr>
        <p:txBody>
          <a:bodyPr anchor="t"/>
          <a:lstStyle>
            <a:lvl1pPr algn="l">
              <a:defRPr sz="3200" b="1" cap="none"/>
            </a:lvl1pPr>
          </a:lstStyle>
          <a:p>
            <a:r>
              <a:rPr lang="en-CA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3035" y="2179895"/>
            <a:ext cx="7771534" cy="1125140"/>
          </a:xfrm>
        </p:spPr>
        <p:txBody>
          <a:bodyPr anchor="b"/>
          <a:lstStyle>
            <a:lvl1pPr marL="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1pPr>
            <a:lvl2pPr marL="3663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732617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3pPr>
            <a:lvl4pPr marL="1098926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465235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831543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197852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56416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930469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40441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489" y="1199730"/>
            <a:ext cx="4045238" cy="3395382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1273" y="1199730"/>
            <a:ext cx="4045239" cy="3395382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4118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489" y="204858"/>
            <a:ext cx="3007591" cy="871958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4762" y="204858"/>
            <a:ext cx="5111750" cy="439025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489" y="1076816"/>
            <a:ext cx="3007591" cy="3518297"/>
          </a:xfrm>
        </p:spPr>
        <p:txBody>
          <a:bodyPr/>
          <a:lstStyle>
            <a:lvl1pPr marL="0" indent="0">
              <a:buNone/>
              <a:defRPr sz="1100"/>
            </a:lvl1pPr>
            <a:lvl2pPr marL="366309" indent="0">
              <a:buNone/>
              <a:defRPr sz="1000"/>
            </a:lvl2pPr>
            <a:lvl3pPr marL="732617" indent="0">
              <a:buNone/>
              <a:defRPr sz="800"/>
            </a:lvl3pPr>
            <a:lvl4pPr marL="1098926" indent="0">
              <a:buNone/>
              <a:defRPr sz="700"/>
            </a:lvl4pPr>
            <a:lvl5pPr marL="1465235" indent="0">
              <a:buNone/>
              <a:defRPr sz="700"/>
            </a:lvl5pPr>
            <a:lvl6pPr marL="1831543" indent="0">
              <a:buNone/>
              <a:defRPr sz="700"/>
            </a:lvl6pPr>
            <a:lvl7pPr marL="2197852" indent="0">
              <a:buNone/>
              <a:defRPr sz="700"/>
            </a:lvl7pPr>
            <a:lvl8pPr marL="2564160" indent="0">
              <a:buNone/>
              <a:defRPr sz="700"/>
            </a:lvl8pPr>
            <a:lvl9pPr marL="2930469" indent="0">
              <a:buNone/>
              <a:defRPr sz="700"/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72189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8820" y="671751"/>
            <a:ext cx="7694202" cy="3272462"/>
          </a:xfrm>
        </p:spPr>
        <p:txBody>
          <a:bodyPr/>
          <a:lstStyle>
            <a:lvl1pPr marL="0" indent="0">
              <a:buNone/>
              <a:defRPr sz="2600"/>
            </a:lvl1pPr>
            <a:lvl2pPr marL="366309" indent="0">
              <a:buNone/>
              <a:defRPr sz="2200"/>
            </a:lvl2pPr>
            <a:lvl3pPr marL="732617" indent="0">
              <a:buNone/>
              <a:defRPr sz="1900"/>
            </a:lvl3pPr>
            <a:lvl4pPr marL="1098926" indent="0">
              <a:buNone/>
              <a:defRPr sz="1600"/>
            </a:lvl4pPr>
            <a:lvl5pPr marL="1465235" indent="0">
              <a:buNone/>
              <a:defRPr sz="1600"/>
            </a:lvl5pPr>
            <a:lvl6pPr marL="1831543" indent="0">
              <a:buNone/>
              <a:defRPr sz="1600"/>
            </a:lvl6pPr>
            <a:lvl7pPr marL="2197852" indent="0">
              <a:buNone/>
              <a:defRPr sz="1600"/>
            </a:lvl7pPr>
            <a:lvl8pPr marL="2564160" indent="0">
              <a:buNone/>
              <a:defRPr sz="1600"/>
            </a:lvl8pPr>
            <a:lvl9pPr marL="2930469" indent="0">
              <a:buNone/>
              <a:defRPr sz="16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821" y="4010433"/>
            <a:ext cx="5486977" cy="603017"/>
          </a:xfrm>
        </p:spPr>
        <p:txBody>
          <a:bodyPr/>
          <a:lstStyle>
            <a:lvl1pPr marL="0" indent="0">
              <a:buNone/>
              <a:defRPr sz="1100"/>
            </a:lvl1pPr>
            <a:lvl2pPr marL="366309" indent="0">
              <a:buNone/>
              <a:defRPr sz="1000"/>
            </a:lvl2pPr>
            <a:lvl3pPr marL="732617" indent="0">
              <a:buNone/>
              <a:defRPr sz="800"/>
            </a:lvl3pPr>
            <a:lvl4pPr marL="1098926" indent="0">
              <a:buNone/>
              <a:defRPr sz="700"/>
            </a:lvl4pPr>
            <a:lvl5pPr marL="1465235" indent="0">
              <a:buNone/>
              <a:defRPr sz="700"/>
            </a:lvl5pPr>
            <a:lvl6pPr marL="1831543" indent="0">
              <a:buNone/>
              <a:defRPr sz="700"/>
            </a:lvl6pPr>
            <a:lvl7pPr marL="2197852" indent="0">
              <a:buNone/>
              <a:defRPr sz="700"/>
            </a:lvl7pPr>
            <a:lvl8pPr marL="2564160" indent="0">
              <a:buNone/>
              <a:defRPr sz="700"/>
            </a:lvl8pPr>
            <a:lvl9pPr marL="2930469" indent="0">
              <a:buNone/>
              <a:defRPr sz="700"/>
            </a:lvl9pPr>
          </a:lstStyle>
          <a:p>
            <a:pPr lvl="0"/>
            <a:r>
              <a:rPr lang="en-CA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568915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4842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57489" y="1209393"/>
            <a:ext cx="7274763" cy="1948785"/>
          </a:xfrm>
          <a:prstGeom prst="rect">
            <a:avLst/>
          </a:prstGeom>
        </p:spPr>
        <p:txBody>
          <a:bodyPr vert="horz" lIns="73262" tIns="36631" rIns="73262" bIns="36631" rtlCol="0" anchor="t" anchorCtr="0">
            <a:normAutofit/>
          </a:bodyPr>
          <a:lstStyle/>
          <a:p>
            <a:r>
              <a:rPr lang="en-CA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704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</p:sldLayoutIdLst>
  <p:hf hdr="0" dt="0"/>
  <p:txStyles>
    <p:titleStyle>
      <a:lvl1pPr algn="l" defTabSz="408141" rtl="0" eaLnBrk="1" latinLnBrk="0" hangingPunct="1">
        <a:spcBef>
          <a:spcPct val="0"/>
        </a:spcBef>
        <a:buNone/>
        <a:defRPr sz="2600" kern="1200" cap="none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06106" indent="-306106" algn="l" defTabSz="408141" rtl="0" eaLnBrk="1" latinLnBrk="0" hangingPunct="1">
        <a:spcBef>
          <a:spcPct val="20000"/>
        </a:spcBef>
        <a:buFont typeface="Arial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63229" indent="-255088" algn="l" defTabSz="408141" rtl="0" eaLnBrk="1" latinLnBrk="0" hangingPunct="1">
        <a:spcBef>
          <a:spcPct val="20000"/>
        </a:spcBef>
        <a:buFont typeface="Arial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20353" indent="-204070" algn="l" defTabSz="408141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428494" indent="-204070" algn="l" defTabSz="408141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36635" indent="-204070" algn="l" defTabSz="408141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44776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52917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61058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69199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8141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6282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24423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32564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40705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48846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56988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65129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489" y="1258770"/>
            <a:ext cx="8229023" cy="3264556"/>
          </a:xfrm>
          <a:prstGeom prst="rect">
            <a:avLst/>
          </a:prstGeom>
        </p:spPr>
        <p:txBody>
          <a:bodyPr vert="horz" lIns="73262" tIns="36631" rIns="73262" bIns="36631" rtlCol="0">
            <a:normAutofit/>
          </a:bodyPr>
          <a:lstStyle/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489" y="438385"/>
            <a:ext cx="8229023" cy="779318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CA" dirty="0"/>
              <a:t>Click to edit Master title style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000" y="4821221"/>
            <a:ext cx="9180000" cy="334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7951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0" r:id="rId2"/>
    <p:sldLayoutId id="2147483692" r:id="rId3"/>
    <p:sldLayoutId id="2147483693" r:id="rId4"/>
    <p:sldLayoutId id="2147483697" r:id="rId5"/>
    <p:sldLayoutId id="2147483698" r:id="rId6"/>
    <p:sldLayoutId id="2147483700" r:id="rId7"/>
  </p:sldLayoutIdLst>
  <p:hf hdr="0" dt="0"/>
  <p:txStyles>
    <p:titleStyle>
      <a:lvl1pPr algn="l" defTabSz="366309" rtl="0" eaLnBrk="1" latinLnBrk="0" hangingPunct="1">
        <a:spcBef>
          <a:spcPct val="0"/>
        </a:spcBef>
        <a:buNone/>
        <a:defRPr sz="2200" b="1" i="0" kern="1200" cap="none" baseline="0">
          <a:solidFill>
            <a:schemeClr val="bg1">
              <a:lumMod val="75000"/>
            </a:schemeClr>
          </a:solidFill>
          <a:latin typeface="Arial"/>
          <a:ea typeface="+mj-ea"/>
          <a:cs typeface="+mj-cs"/>
        </a:defRPr>
      </a:lvl1pPr>
    </p:titleStyle>
    <p:bodyStyle>
      <a:lvl1pPr marL="0" indent="0" algn="l" defTabSz="366309" rtl="0" eaLnBrk="1" latinLnBrk="0" hangingPunct="1">
        <a:spcBef>
          <a:spcPct val="20000"/>
        </a:spcBef>
        <a:buFontTx/>
        <a:buNone/>
        <a:defRPr sz="1900" b="0" i="0" kern="1200">
          <a:solidFill>
            <a:schemeClr val="tx1"/>
          </a:solidFill>
          <a:latin typeface="Arial"/>
          <a:ea typeface="+mn-ea"/>
          <a:cs typeface="+mn-cs"/>
        </a:defRPr>
      </a:lvl1pPr>
      <a:lvl2pPr marL="595252" indent="-228943" algn="l" defTabSz="366309" rtl="0" eaLnBrk="1" latinLnBrk="0" hangingPunct="1">
        <a:spcBef>
          <a:spcPct val="20000"/>
        </a:spcBef>
        <a:buFont typeface="Arial"/>
        <a:buChar char="•"/>
        <a:defRPr sz="1600" b="0" i="0" kern="1200">
          <a:solidFill>
            <a:schemeClr val="tx1"/>
          </a:solidFill>
          <a:latin typeface="Arial"/>
          <a:ea typeface="+mn-ea"/>
          <a:cs typeface="+mn-cs"/>
        </a:defRPr>
      </a:lvl2pPr>
      <a:lvl3pPr marL="915772" indent="-183154" algn="l" defTabSz="366309" rtl="0" eaLnBrk="1" latinLnBrk="0" hangingPunct="1">
        <a:spcBef>
          <a:spcPct val="20000"/>
        </a:spcBef>
        <a:buFont typeface="Lucida Grande"/>
        <a:buChar char="-"/>
        <a:defRPr sz="1400" b="0" i="0" kern="1200">
          <a:solidFill>
            <a:schemeClr val="tx1"/>
          </a:solidFill>
          <a:latin typeface="Arial"/>
          <a:ea typeface="+mn-ea"/>
          <a:cs typeface="+mn-cs"/>
        </a:defRPr>
      </a:lvl3pPr>
      <a:lvl4pPr marL="1282080" indent="-183154" algn="l" defTabSz="366309" rtl="0" eaLnBrk="1" latinLnBrk="0" hangingPunct="1">
        <a:spcBef>
          <a:spcPct val="20000"/>
        </a:spcBef>
        <a:buFont typeface="Wingdings" charset="2"/>
        <a:buChar char="§"/>
        <a:defRPr sz="1300" b="0" i="0" kern="1200">
          <a:solidFill>
            <a:schemeClr val="tx1"/>
          </a:solidFill>
          <a:latin typeface="Arial"/>
          <a:ea typeface="+mn-ea"/>
          <a:cs typeface="+mn-cs"/>
        </a:defRPr>
      </a:lvl4pPr>
      <a:lvl5pPr marL="1648389" indent="-183154" algn="l" defTabSz="366309" rtl="0" eaLnBrk="1" latinLnBrk="0" hangingPunct="1">
        <a:spcBef>
          <a:spcPct val="20000"/>
        </a:spcBef>
        <a:buFont typeface="Arial"/>
        <a:buChar char="»"/>
        <a:defRPr sz="1100" b="0" i="0" kern="1200">
          <a:solidFill>
            <a:schemeClr val="tx1"/>
          </a:solidFill>
          <a:latin typeface="Arial"/>
          <a:ea typeface="+mn-ea"/>
          <a:cs typeface="+mn-cs"/>
        </a:defRPr>
      </a:lvl5pPr>
      <a:lvl6pPr marL="2014698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81006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7315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13623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66309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32617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8926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65235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31543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7852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64160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30469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>
            <a:extLst>
              <a:ext uri="{FF2B5EF4-FFF2-40B4-BE49-F238E27FC236}">
                <a16:creationId xmlns:a16="http://schemas.microsoft.com/office/drawing/2014/main" id="{D6AF3F50-88E7-415D-2061-0A6D4A488737}"/>
              </a:ext>
            </a:extLst>
          </p:cNvPr>
          <p:cNvSpPr txBox="1">
            <a:spLocks/>
          </p:cNvSpPr>
          <p:nvPr/>
        </p:nvSpPr>
        <p:spPr>
          <a:xfrm>
            <a:off x="49653" y="76095"/>
            <a:ext cx="7762503" cy="402098"/>
          </a:xfrm>
          <a:prstGeom prst="rect">
            <a:avLst/>
          </a:prstGeom>
          <a:solidFill>
            <a:srgbClr val="FF6900"/>
          </a:solidFill>
        </p:spPr>
        <p:txBody>
          <a:bodyPr vert="horz" lIns="68580" tIns="34290" rIns="68580" bIns="3429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933" b="1" i="0" kern="1200">
                <a:solidFill>
                  <a:schemeClr val="tx1"/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s-MX" sz="2800" dirty="0">
                <a:solidFill>
                  <a:srgbClr val="FFFFFF"/>
                </a:solidFill>
                <a:latin typeface="Bahnschrift" panose="020B0502040204020203" pitchFamily="34" charset="0"/>
              </a:rPr>
              <a:t>PEDIDO INSUMOS VEHICULOS No. 563</a:t>
            </a:r>
          </a:p>
        </p:txBody>
      </p:sp>
      <p:graphicFrame>
        <p:nvGraphicFramePr>
          <p:cNvPr id="16" name="Tabla 15">
            <a:extLst>
              <a:ext uri="{FF2B5EF4-FFF2-40B4-BE49-F238E27FC236}">
                <a16:creationId xmlns:a16="http://schemas.microsoft.com/office/drawing/2014/main" id="{DF163549-ABC2-E882-D651-1B04E3BE1C2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1178443"/>
              </p:ext>
            </p:extLst>
          </p:nvPr>
        </p:nvGraphicFramePr>
        <p:xfrm>
          <a:off x="371474" y="1026138"/>
          <a:ext cx="8229601" cy="264149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323886">
                  <a:extLst>
                    <a:ext uri="{9D8B030D-6E8A-4147-A177-3AD203B41FA5}">
                      <a16:colId xmlns:a16="http://schemas.microsoft.com/office/drawing/2014/main" val="108309419"/>
                    </a:ext>
                  </a:extLst>
                </a:gridCol>
                <a:gridCol w="602166">
                  <a:extLst>
                    <a:ext uri="{9D8B030D-6E8A-4147-A177-3AD203B41FA5}">
                      <a16:colId xmlns:a16="http://schemas.microsoft.com/office/drawing/2014/main" val="3147111451"/>
                    </a:ext>
                  </a:extLst>
                </a:gridCol>
                <a:gridCol w="1187605">
                  <a:extLst>
                    <a:ext uri="{9D8B030D-6E8A-4147-A177-3AD203B41FA5}">
                      <a16:colId xmlns:a16="http://schemas.microsoft.com/office/drawing/2014/main" val="1432832009"/>
                    </a:ext>
                  </a:extLst>
                </a:gridCol>
                <a:gridCol w="2115944">
                  <a:extLst>
                    <a:ext uri="{9D8B030D-6E8A-4147-A177-3AD203B41FA5}">
                      <a16:colId xmlns:a16="http://schemas.microsoft.com/office/drawing/2014/main" val="3428328370"/>
                    </a:ext>
                  </a:extLst>
                </a:gridCol>
              </a:tblGrid>
              <a:tr h="294551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s-CO" sz="1200" u="none" strike="noStrike">
                          <a:effectLst/>
                        </a:rPr>
                        <a:t>INVENTARIO MINA PRIBBENOW INSUMO CAMIONETAS</a:t>
                      </a:r>
                      <a:endParaRPr lang="es-CO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52" marR="8352" marT="8352" marB="0" anchor="ctr"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1563943"/>
                  </a:ext>
                </a:extLst>
              </a:tr>
              <a:tr h="167042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DESCRIPCION</a:t>
                      </a:r>
                      <a:endParaRPr lang="es-CO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52" marR="8352" marT="8352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u="none" strike="noStrike">
                          <a:effectLst/>
                        </a:rPr>
                        <a:t>CANTIDAD</a:t>
                      </a:r>
                      <a:endParaRPr lang="es-CO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52" marR="8352" marT="83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u="none" strike="noStrike">
                          <a:effectLst/>
                        </a:rPr>
                        <a:t>REQUISICION</a:t>
                      </a:r>
                      <a:endParaRPr lang="es-CO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52" marR="8352" marT="83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u="none" strike="noStrike">
                          <a:effectLst/>
                        </a:rPr>
                        <a:t>OBSERVACIONES</a:t>
                      </a:r>
                      <a:endParaRPr lang="es-CO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52" marR="8352" marT="8352" marB="0" anchor="b"/>
                </a:tc>
                <a:extLst>
                  <a:ext uri="{0D108BD9-81ED-4DB2-BD59-A6C34878D82A}">
                    <a16:rowId xmlns:a16="http://schemas.microsoft.com/office/drawing/2014/main" val="3038570757"/>
                  </a:ext>
                </a:extLst>
              </a:tr>
              <a:tr h="167042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BOMBILLOS PARA BUGGY (1 CONTACTO)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52" marR="8352" marT="8352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u="none" strike="noStrike">
                          <a:effectLst/>
                        </a:rPr>
                        <a:t>60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52" marR="8352" marT="83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u="none" strike="noStrike">
                          <a:effectLst/>
                        </a:rPr>
                        <a:t> 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52" marR="8352" marT="83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u="none" strike="noStrike">
                          <a:effectLst/>
                        </a:rPr>
                        <a:t> 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52" marR="8352" marT="8352" marB="0" anchor="b"/>
                </a:tc>
                <a:extLst>
                  <a:ext uri="{0D108BD9-81ED-4DB2-BD59-A6C34878D82A}">
                    <a16:rowId xmlns:a16="http://schemas.microsoft.com/office/drawing/2014/main" val="1311021192"/>
                  </a:ext>
                </a:extLst>
              </a:tr>
              <a:tr h="167042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BOMBILLOS LUCES DIRECCIONALES (1 CONTACTO-AMARRILLO)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52" marR="8352" marT="8352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u="none" strike="noStrike">
                          <a:effectLst/>
                        </a:rPr>
                        <a:t>10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52" marR="8352" marT="83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u="none" strike="noStrike">
                          <a:effectLst/>
                        </a:rPr>
                        <a:t> 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52" marR="8352" marT="83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u="none" strike="noStrike">
                          <a:effectLst/>
                        </a:rPr>
                        <a:t> 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52" marR="8352" marT="8352" marB="0" anchor="b"/>
                </a:tc>
                <a:extLst>
                  <a:ext uri="{0D108BD9-81ED-4DB2-BD59-A6C34878D82A}">
                    <a16:rowId xmlns:a16="http://schemas.microsoft.com/office/drawing/2014/main" val="4216957976"/>
                  </a:ext>
                </a:extLst>
              </a:tr>
              <a:tr h="167042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 dirty="0">
                          <a:effectLst/>
                        </a:rPr>
                        <a:t>B0MBILLOS CUCUYO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52" marR="8352" marT="8352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u="none" strike="noStrike">
                          <a:effectLst/>
                        </a:rPr>
                        <a:t>10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52" marR="8352" marT="83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u="none" strike="noStrike">
                          <a:effectLst/>
                        </a:rPr>
                        <a:t> 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52" marR="8352" marT="83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u="none" strike="noStrike">
                          <a:effectLst/>
                        </a:rPr>
                        <a:t> 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52" marR="8352" marT="8352" marB="0" anchor="b"/>
                </a:tc>
                <a:extLst>
                  <a:ext uri="{0D108BD9-81ED-4DB2-BD59-A6C34878D82A}">
                    <a16:rowId xmlns:a16="http://schemas.microsoft.com/office/drawing/2014/main" val="3395859861"/>
                  </a:ext>
                </a:extLst>
              </a:tr>
              <a:tr h="167042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BANDERIN PARA BUGGY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52" marR="8352" marT="8352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u="none" strike="noStrike">
                          <a:effectLst/>
                        </a:rPr>
                        <a:t>6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52" marR="8352" marT="83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u="none" strike="noStrike">
                          <a:effectLst/>
                        </a:rPr>
                        <a:t> 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52" marR="8352" marT="83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u="none" strike="noStrike">
                          <a:effectLst/>
                        </a:rPr>
                        <a:t> 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52" marR="8352" marT="8352" marB="0" anchor="b"/>
                </a:tc>
                <a:extLst>
                  <a:ext uri="{0D108BD9-81ED-4DB2-BD59-A6C34878D82A}">
                    <a16:rowId xmlns:a16="http://schemas.microsoft.com/office/drawing/2014/main" val="83666135"/>
                  </a:ext>
                </a:extLst>
              </a:tr>
              <a:tr h="167042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 dirty="0">
                          <a:effectLst/>
                        </a:rPr>
                        <a:t>LOGOS IMANTADOS KT 08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52" marR="8352" marT="8352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u="none" strike="noStrike">
                          <a:effectLst/>
                        </a:rPr>
                        <a:t>4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52" marR="8352" marT="83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u="none" strike="noStrike">
                          <a:effectLst/>
                        </a:rPr>
                        <a:t> 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52" marR="8352" marT="83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u="none" strike="noStrike">
                          <a:effectLst/>
                        </a:rPr>
                        <a:t> 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52" marR="8352" marT="8352" marB="0" anchor="b"/>
                </a:tc>
                <a:extLst>
                  <a:ext uri="{0D108BD9-81ED-4DB2-BD59-A6C34878D82A}">
                    <a16:rowId xmlns:a16="http://schemas.microsoft.com/office/drawing/2014/main" val="1047029322"/>
                  </a:ext>
                </a:extLst>
              </a:tr>
              <a:tr h="167042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LOGOS IMANTADOS KT 09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52" marR="8352" marT="8352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u="none" strike="noStrike">
                          <a:effectLst/>
                        </a:rPr>
                        <a:t>2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52" marR="8352" marT="83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u="none" strike="noStrike">
                          <a:effectLst/>
                        </a:rPr>
                        <a:t> 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52" marR="8352" marT="83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u="none" strike="noStrike">
                          <a:effectLst/>
                        </a:rPr>
                        <a:t> 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52" marR="8352" marT="8352" marB="0" anchor="b"/>
                </a:tc>
                <a:extLst>
                  <a:ext uri="{0D108BD9-81ED-4DB2-BD59-A6C34878D82A}">
                    <a16:rowId xmlns:a16="http://schemas.microsoft.com/office/drawing/2014/main" val="1410867261"/>
                  </a:ext>
                </a:extLst>
              </a:tr>
              <a:tr h="167042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 dirty="0">
                          <a:effectLst/>
                        </a:rPr>
                        <a:t>LOGOS  ADHESIVOS KT 09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52" marR="8352" marT="8352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u="none" strike="noStrike">
                          <a:effectLst/>
                        </a:rPr>
                        <a:t>2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52" marR="8352" marT="83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u="none" strike="noStrike">
                          <a:effectLst/>
                        </a:rPr>
                        <a:t> 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52" marR="8352" marT="83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u="none" strike="noStrike">
                          <a:effectLst/>
                        </a:rPr>
                        <a:t> 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52" marR="8352" marT="8352" marB="0" anchor="b"/>
                </a:tc>
                <a:extLst>
                  <a:ext uri="{0D108BD9-81ED-4DB2-BD59-A6C34878D82A}">
                    <a16:rowId xmlns:a16="http://schemas.microsoft.com/office/drawing/2014/main" val="3479672562"/>
                  </a:ext>
                </a:extLst>
              </a:tr>
              <a:tr h="167042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LOGOS IMANTADOS KT 12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52" marR="8352" marT="8352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u="none" strike="noStrike">
                          <a:effectLst/>
                        </a:rPr>
                        <a:t>2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52" marR="8352" marT="83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u="none" strike="noStrike">
                          <a:effectLst/>
                        </a:rPr>
                        <a:t> 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52" marR="8352" marT="83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u="none" strike="noStrike">
                          <a:effectLst/>
                        </a:rPr>
                        <a:t> 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52" marR="8352" marT="8352" marB="0" anchor="b"/>
                </a:tc>
                <a:extLst>
                  <a:ext uri="{0D108BD9-81ED-4DB2-BD59-A6C34878D82A}">
                    <a16:rowId xmlns:a16="http://schemas.microsoft.com/office/drawing/2014/main" val="3311582605"/>
                  </a:ext>
                </a:extLst>
              </a:tr>
              <a:tr h="167042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 dirty="0">
                          <a:effectLst/>
                        </a:rPr>
                        <a:t>LOGOS  ADHESIVOS KT 12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52" marR="8352" marT="8352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u="none" strike="noStrike">
                          <a:effectLst/>
                        </a:rPr>
                        <a:t>2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52" marR="8352" marT="83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u="none" strike="noStrike">
                          <a:effectLst/>
                        </a:rPr>
                        <a:t> 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52" marR="8352" marT="83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u="none" strike="noStrike">
                          <a:effectLst/>
                        </a:rPr>
                        <a:t> 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52" marR="8352" marT="8352" marB="0" anchor="b"/>
                </a:tc>
                <a:extLst>
                  <a:ext uri="{0D108BD9-81ED-4DB2-BD59-A6C34878D82A}">
                    <a16:rowId xmlns:a16="http://schemas.microsoft.com/office/drawing/2014/main" val="1283549453"/>
                  </a:ext>
                </a:extLst>
              </a:tr>
              <a:tr h="167042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LOGOS IMANTADOS KT 13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52" marR="8352" marT="8352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u="none" strike="noStrike">
                          <a:effectLst/>
                        </a:rPr>
                        <a:t>2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52" marR="8352" marT="83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u="none" strike="noStrike">
                          <a:effectLst/>
                        </a:rPr>
                        <a:t> 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52" marR="8352" marT="83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u="none" strike="noStrike">
                          <a:effectLst/>
                        </a:rPr>
                        <a:t> 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52" marR="8352" marT="8352" marB="0" anchor="b"/>
                </a:tc>
                <a:extLst>
                  <a:ext uri="{0D108BD9-81ED-4DB2-BD59-A6C34878D82A}">
                    <a16:rowId xmlns:a16="http://schemas.microsoft.com/office/drawing/2014/main" val="1535913944"/>
                  </a:ext>
                </a:extLst>
              </a:tr>
              <a:tr h="167042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 dirty="0">
                          <a:effectLst/>
                        </a:rPr>
                        <a:t>LOGOS  ADHESIVOS KT 13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52" marR="8352" marT="8352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u="none" strike="noStrike">
                          <a:effectLst/>
                        </a:rPr>
                        <a:t>2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52" marR="8352" marT="835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u="none" strike="noStrike">
                          <a:effectLst/>
                        </a:rPr>
                        <a:t> 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52" marR="8352" marT="83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u="none" strike="noStrike">
                          <a:effectLst/>
                        </a:rPr>
                        <a:t> 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52" marR="8352" marT="8352" marB="0" anchor="b"/>
                </a:tc>
                <a:extLst>
                  <a:ext uri="{0D108BD9-81ED-4DB2-BD59-A6C34878D82A}">
                    <a16:rowId xmlns:a16="http://schemas.microsoft.com/office/drawing/2014/main" val="1932843384"/>
                  </a:ext>
                </a:extLst>
              </a:tr>
              <a:tr h="167042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AMBIENTADORES (GLADE SENSATIONS 2 REPUESTOS)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52" marR="8352" marT="835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20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52" marR="8352" marT="835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 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52" marR="8352" marT="835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 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52" marR="8352" marT="8352" marB="0" anchor="ctr"/>
                </a:tc>
                <a:extLst>
                  <a:ext uri="{0D108BD9-81ED-4DB2-BD59-A6C34878D82A}">
                    <a16:rowId xmlns:a16="http://schemas.microsoft.com/office/drawing/2014/main" val="2236844399"/>
                  </a:ext>
                </a:extLst>
              </a:tr>
              <a:tr h="175394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AMBIENTADORES (GLADE SENSATIONS 1 REPUESTOS+ ESTUCHE )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52" marR="8352" marT="835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6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52" marR="8352" marT="835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 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52" marR="8352" marT="835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 dirty="0">
                          <a:effectLst/>
                        </a:rPr>
                        <a:t> 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52" marR="8352" marT="8352" marB="0" anchor="ctr"/>
                </a:tc>
                <a:extLst>
                  <a:ext uri="{0D108BD9-81ED-4DB2-BD59-A6C34878D82A}">
                    <a16:rowId xmlns:a16="http://schemas.microsoft.com/office/drawing/2014/main" val="19878933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20422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C4A8EC-7CDD-5EA3-1AF4-82C0D2C056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>
            <a:extLst>
              <a:ext uri="{FF2B5EF4-FFF2-40B4-BE49-F238E27FC236}">
                <a16:creationId xmlns:a16="http://schemas.microsoft.com/office/drawing/2014/main" id="{72E5FBD6-31A3-2159-B807-F72A143D51D5}"/>
              </a:ext>
            </a:extLst>
          </p:cNvPr>
          <p:cNvSpPr txBox="1">
            <a:spLocks/>
          </p:cNvSpPr>
          <p:nvPr/>
        </p:nvSpPr>
        <p:spPr>
          <a:xfrm>
            <a:off x="49653" y="76095"/>
            <a:ext cx="7762503" cy="402098"/>
          </a:xfrm>
          <a:prstGeom prst="rect">
            <a:avLst/>
          </a:prstGeom>
          <a:solidFill>
            <a:srgbClr val="FF6900"/>
          </a:solidFill>
        </p:spPr>
        <p:txBody>
          <a:bodyPr vert="horz" lIns="68580" tIns="34290" rIns="68580" bIns="3429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933" b="1" i="0" kern="1200">
                <a:solidFill>
                  <a:schemeClr val="tx1"/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s-MX" sz="2800" dirty="0">
                <a:solidFill>
                  <a:srgbClr val="FFFFFF"/>
                </a:solidFill>
                <a:latin typeface="Bahnschrift" panose="020B0502040204020203" pitchFamily="34" charset="0"/>
              </a:rPr>
              <a:t>PEDIDO INSUMOS VEHICULOS No. 563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9C683541-8350-4CF0-0907-9D39966F9E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0352" y="2756602"/>
            <a:ext cx="1244577" cy="1853737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17876F00-D01B-5D65-61C2-5952FC20EB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6295" y="2571750"/>
            <a:ext cx="2108019" cy="1800362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B3B24638-DA50-BF33-F806-B7EB6FB5ADD2}"/>
              </a:ext>
            </a:extLst>
          </p:cNvPr>
          <p:cNvSpPr txBox="1"/>
          <p:nvPr/>
        </p:nvSpPr>
        <p:spPr>
          <a:xfrm>
            <a:off x="695518" y="2464028"/>
            <a:ext cx="14542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800" dirty="0"/>
              <a:t>AMBIENTADORES GLADE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A9E7EAB8-A2DC-1A6F-7BCE-580CE0DE4EBC}"/>
              </a:ext>
            </a:extLst>
          </p:cNvPr>
          <p:cNvSpPr txBox="1"/>
          <p:nvPr/>
        </p:nvSpPr>
        <p:spPr>
          <a:xfrm>
            <a:off x="2729352" y="2310982"/>
            <a:ext cx="180530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800" dirty="0"/>
              <a:t>BOMBILLO PARA BUGGY NARVA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A763C090-9E56-D211-2BD9-855209E2FD38}"/>
              </a:ext>
            </a:extLst>
          </p:cNvPr>
          <p:cNvSpPr txBox="1"/>
          <p:nvPr/>
        </p:nvSpPr>
        <p:spPr>
          <a:xfrm>
            <a:off x="4785620" y="2313254"/>
            <a:ext cx="19154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800" dirty="0"/>
              <a:t>BOMBILLOS LUCES DIRECCIONALES (1 CONTACTO-AMARRILLO)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1E5C78B2-AAC3-63CE-0042-C027FB8F5CD6}"/>
              </a:ext>
            </a:extLst>
          </p:cNvPr>
          <p:cNvSpPr txBox="1"/>
          <p:nvPr/>
        </p:nvSpPr>
        <p:spPr>
          <a:xfrm>
            <a:off x="7387869" y="2303468"/>
            <a:ext cx="123142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800" dirty="0"/>
              <a:t>B0MBILLOS CUCUYO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C6B9AD25-4676-CC2D-35FA-CE683D04A6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1093" y="801197"/>
            <a:ext cx="1103096" cy="1585701"/>
          </a:xfrm>
          <a:prstGeom prst="rect">
            <a:avLst/>
          </a:prstGeom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10D0EBCC-D20E-844A-78A8-FB30A88E8401}"/>
              </a:ext>
            </a:extLst>
          </p:cNvPr>
          <p:cNvSpPr txBox="1"/>
          <p:nvPr/>
        </p:nvSpPr>
        <p:spPr>
          <a:xfrm>
            <a:off x="509038" y="541502"/>
            <a:ext cx="282000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800" dirty="0"/>
              <a:t>AMBIENTADORES GLADE REPUESTO MAS ESTUCHE</a:t>
            </a:r>
          </a:p>
        </p:txBody>
      </p:sp>
      <p:pic>
        <p:nvPicPr>
          <p:cNvPr id="15" name="Imagen 14">
            <a:extLst>
              <a:ext uri="{FF2B5EF4-FFF2-40B4-BE49-F238E27FC236}">
                <a16:creationId xmlns:a16="http://schemas.microsoft.com/office/drawing/2014/main" id="{0AF38E37-16EC-68C5-B6CA-E45A76232C9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86132" y="2756602"/>
            <a:ext cx="1830459" cy="1272763"/>
          </a:xfrm>
          <a:prstGeom prst="rect">
            <a:avLst/>
          </a:prstGeom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820EE901-6BC8-288E-5010-3020E2755B1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10172" y="2679472"/>
            <a:ext cx="1313493" cy="1800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7152607"/>
      </p:ext>
    </p:extLst>
  </p:cSld>
  <p:clrMapOvr>
    <a:masterClrMapping/>
  </p:clrMapOvr>
</p:sld>
</file>

<file path=ppt/theme/theme1.xml><?xml version="1.0" encoding="utf-8"?>
<a:theme xmlns:a="http://schemas.openxmlformats.org/drawingml/2006/main" name="02-Section Titl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ontent Slid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?mso-contentType ?>
<FormUrls xmlns="http://schemas.microsoft.com/sharepoint/v3/contenttype/forms/url">
  <Edit>/sites/MTG/SMT/SMDocCenter/TemplatesLetterheadsLogos/Forms/EditForm.aspx</Edit>
</FormUrls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LL_x0020_Category xmlns="2f837181-161d-4fcd-981b-8c993265c1b8">3</TLL_x0020_Category>
    <Featured_x0020_Documents xmlns="2f837181-161d-4fcd-981b-8c993265c1b8">true</Featured_x0020_Documents>
    <TLL_x0020_SubCategory xmlns="2f837181-161d-4fcd-981b-8c993265c1b8">11</TLL_x0020_SubCategory>
    <_dlc_DocId xmlns="f94a7e62-b303-45e8-a713-70f70a0286ab">S4J3HNF4NQSM-1077-88</_dlc_DocId>
    <_dlc_DocIdUrl xmlns="f94a7e62-b303-45e8-a713-70f70a0286ab">
      <Url>https://mymtg.kaltire.com/sites/MTG/SMT/SMDocCenter/_layouts/15/DocIdRedir.aspx?ID=S4J3HNF4NQSM-1077-88</Url>
      <Description>S4J3HNF4NQSM-1077-88</Description>
    </_dlc_DocIdUrl>
  </documentManagement>
</p:properties>
</file>

<file path=customXml/item5.xml><?xml version="1.0" encoding="utf-8"?>
<ct:contentTypeSchema xmlns:ct="http://schemas.microsoft.com/office/2006/metadata/contentType" xmlns:ma="http://schemas.microsoft.com/office/2006/metadata/properties/metaAttributes" ct:_="" ma:_="" ma:contentTypeName="Templates, Letterheads and Logos" ma:contentTypeID="0x0101004E5F48582002BA4BA772835D6FCC9E6E00CBF14C936683314D9804EC83BB5B2E3E" ma:contentTypeVersion="21" ma:contentTypeDescription="" ma:contentTypeScope="" ma:versionID="1157e485965882d40fa89c0cb5ed30a5">
  <xsd:schema xmlns:xsd="http://www.w3.org/2001/XMLSchema" xmlns:xs="http://www.w3.org/2001/XMLSchema" xmlns:p="http://schemas.microsoft.com/office/2006/metadata/properties" xmlns:ns2="f94a7e62-b303-45e8-a713-70f70a0286ab" xmlns:ns3="2f837181-161d-4fcd-981b-8c993265c1b8" targetNamespace="http://schemas.microsoft.com/office/2006/metadata/properties" ma:root="true" ma:fieldsID="ef7c6a170bd54502d531a30df9cf0429" ns2:_="" ns3:_="">
    <xsd:import namespace="f94a7e62-b303-45e8-a713-70f70a0286ab"/>
    <xsd:import namespace="2f837181-161d-4fcd-981b-8c993265c1b8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TLL_x0020_Category" minOccurs="0"/>
                <xsd:element ref="ns3:TLL_x0020_SubCategory" minOccurs="0"/>
                <xsd:element ref="ns3:Featured_x0020_Docume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94a7e62-b303-45e8-a713-70f70a0286ab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f837181-161d-4fcd-981b-8c993265c1b8" elementFormDefault="qualified">
    <xsd:import namespace="http://schemas.microsoft.com/office/2006/documentManagement/types"/>
    <xsd:import namespace="http://schemas.microsoft.com/office/infopath/2007/PartnerControls"/>
    <xsd:element name="TLL_x0020_Category" ma:index="11" nillable="true" ma:displayName="TLLCategory" ma:list="{af388bc7-8325-4aaa-a99f-dff7c42eee9d}" ma:internalName="TLL_x0020_Category1" ma:showField="Title" ma:web="5ac19113-e1a6-495a-8a37-8fc848bb7e16">
      <xsd:simpleType>
        <xsd:restriction base="dms:Lookup"/>
      </xsd:simpleType>
    </xsd:element>
    <xsd:element name="TLL_x0020_SubCategory" ma:index="12" nillable="true" ma:displayName="TLLSubCategory" ma:list="{1b6f1fa8-5ae7-4654-8ba1-9b170ea7ce8e}" ma:internalName="TLL_x0020_SubCategory0" ma:showField="Title" ma:web="5ac19113-e1a6-495a-8a37-8fc848bb7e16">
      <xsd:simpleType>
        <xsd:restriction base="dms:Lookup"/>
      </xsd:simpleType>
    </xsd:element>
    <xsd:element name="Featured_x0020_Documents" ma:index="13" nillable="true" ma:displayName="Featured Documents" ma:default="0" ma:description="Featured Documents for Sales and Marketing" ma:internalName="Featured_x0020_Documents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F67306E-12CC-4195-9763-041D5B5CE8C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7C7FB4B-CA95-492B-985F-788EC0EF7EE1}">
  <ds:schemaRefs>
    <ds:schemaRef ds:uri="http://schemas.microsoft.com/sharepoint/v3/contenttype/forms/url"/>
  </ds:schemaRefs>
</ds:datastoreItem>
</file>

<file path=customXml/itemProps3.xml><?xml version="1.0" encoding="utf-8"?>
<ds:datastoreItem xmlns:ds="http://schemas.openxmlformats.org/officeDocument/2006/customXml" ds:itemID="{1DAB66DA-19D8-4662-835C-E4CC65E5A54F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6C71249F-3DA0-4534-81F5-92FFFCAD4BA2}">
  <ds:schemaRefs>
    <ds:schemaRef ds:uri="http://schemas.microsoft.com/office/2006/documentManagement/types"/>
    <ds:schemaRef ds:uri="http://purl.org/dc/terms/"/>
    <ds:schemaRef ds:uri="http://purl.org/dc/dcmitype/"/>
    <ds:schemaRef ds:uri="f94a7e62-b303-45e8-a713-70f70a0286ab"/>
    <ds:schemaRef ds:uri="http://purl.org/dc/elements/1.1/"/>
    <ds:schemaRef ds:uri="http://schemas.microsoft.com/office/infopath/2007/PartnerControls"/>
    <ds:schemaRef ds:uri="2f837181-161d-4fcd-981b-8c993265c1b8"/>
    <ds:schemaRef ds:uri="http://schemas.openxmlformats.org/package/2006/metadata/core-properties"/>
    <ds:schemaRef ds:uri="http://schemas.microsoft.com/office/2006/metadata/properties"/>
    <ds:schemaRef ds:uri="http://www.w3.org/XML/1998/namespace"/>
  </ds:schemaRefs>
</ds:datastoreItem>
</file>

<file path=customXml/itemProps5.xml><?xml version="1.0" encoding="utf-8"?>
<ds:datastoreItem xmlns:ds="http://schemas.openxmlformats.org/officeDocument/2006/customXml" ds:itemID="{DFB4AEF4-DE60-42B8-A812-4892251F789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94a7e62-b303-45e8-a713-70f70a0286ab"/>
    <ds:schemaRef ds:uri="2f837181-161d-4fcd-981b-8c993265c1b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KalTire.potx</Template>
  <TotalTime>1387</TotalTime>
  <Words>143</Words>
  <Application>Microsoft Office PowerPoint</Application>
  <PresentationFormat>Presentación en pantalla (16:9)</PresentationFormat>
  <Paragraphs>64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2</vt:i4>
      </vt:variant>
    </vt:vector>
  </HeadingPairs>
  <TitlesOfParts>
    <vt:vector size="9" baseType="lpstr">
      <vt:lpstr>Arial</vt:lpstr>
      <vt:lpstr>Bahnschrift</vt:lpstr>
      <vt:lpstr>Calibri</vt:lpstr>
      <vt:lpstr>Lucida Grande</vt:lpstr>
      <vt:lpstr>Wingdings</vt:lpstr>
      <vt:lpstr>02-Section Title</vt:lpstr>
      <vt:lpstr>Content Slides</vt:lpstr>
      <vt:lpstr>Presentación de PowerPoint</vt:lpstr>
      <vt:lpstr>Presentación de PowerPoint</vt:lpstr>
    </vt:vector>
  </TitlesOfParts>
  <Company>Kal Tire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Ellis, Teri</dc:creator>
  <cp:lastModifiedBy>Fragozo, Jose Gregorio</cp:lastModifiedBy>
  <cp:revision>91</cp:revision>
  <cp:lastPrinted>2015-01-07T19:56:48Z</cp:lastPrinted>
  <dcterms:created xsi:type="dcterms:W3CDTF">2015-01-19T21:53:15Z</dcterms:created>
  <dcterms:modified xsi:type="dcterms:W3CDTF">2024-02-29T16:31:58Z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0x0101004E5F48582002BA4BA772835D6FCC9E6E00CBF14C936683314D9804EC83BB5B2E3E</vt:lpwstr>
  </property>
  <property fmtid="{D5CDD505-2E9C-101B-9397-08002B2CF9AE}" pid="3" name="_dlc_DocIdItemGuid">
    <vt:lpwstr>804c9430-ca50-45d9-8964-d5306e8d5b2f</vt:lpwstr>
  </property>
</Properties>
</file>